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8"/>
  </p:notesMasterIdLst>
  <p:sldIdLst>
    <p:sldId id="263" r:id="rId2"/>
    <p:sldId id="258" r:id="rId3"/>
    <p:sldId id="261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60183D-ADE7-4780-9579-6FD3F86F4AD7}" type="datetimeFigureOut">
              <a:rPr lang="it-IT" smtClean="0"/>
              <a:t>29/11/2021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413A05-F3D7-4CB6-97D7-D6B98C310C1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8161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AE98-C9A0-4F64-B722-000F8AEAB3BA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345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AE98-C9A0-4F64-B722-000F8AEAB3BA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7014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11/29/2021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11/29/2021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11/29/2021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11/29/2021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11/29/2021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11/29/2021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7CBBDD0-4420-4A50-96AB-392F9B97CF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5BA403-54B9-4A0B-BC79-028C495C0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7552943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F05F4A0-3171-4EF1-BD87-F6257937ED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6519" y="4215395"/>
            <a:ext cx="2425064" cy="1594537"/>
          </a:xfrm>
        </p:spPr>
        <p:txBody>
          <a:bodyPr>
            <a:noAutofit/>
          </a:bodyPr>
          <a:lstStyle/>
          <a:p>
            <a:pPr marL="171450" indent="-171450">
              <a:buFontTx/>
              <a:buChar char="-"/>
            </a:pPr>
            <a:r>
              <a:rPr lang="it-IT" sz="1400" dirty="0">
                <a:solidFill>
                  <a:schemeClr val="tx1"/>
                </a:solidFill>
              </a:rPr>
              <a:t>Luca Taddeo (referente)</a:t>
            </a:r>
          </a:p>
          <a:p>
            <a:pPr marL="171450" indent="-171450">
              <a:buFontTx/>
              <a:buChar char="-"/>
            </a:pPr>
            <a:r>
              <a:rPr lang="it-IT" sz="1400" dirty="0">
                <a:solidFill>
                  <a:schemeClr val="tx1"/>
                </a:solidFill>
              </a:rPr>
              <a:t>Andrea Landi</a:t>
            </a:r>
          </a:p>
          <a:p>
            <a:pPr marL="171450" indent="-171450">
              <a:buFontTx/>
              <a:buChar char="-"/>
            </a:pPr>
            <a:r>
              <a:rPr lang="it-IT" sz="1400" dirty="0">
                <a:solidFill>
                  <a:schemeClr val="tx1"/>
                </a:solidFill>
              </a:rPr>
              <a:t>Antonio Scaldaferri</a:t>
            </a:r>
          </a:p>
          <a:p>
            <a:pPr marL="171450" indent="-171450">
              <a:buFontTx/>
              <a:buChar char="-"/>
            </a:pPr>
            <a:r>
              <a:rPr lang="it-IT" sz="1400" dirty="0">
                <a:solidFill>
                  <a:schemeClr val="tx1"/>
                </a:solidFill>
              </a:rPr>
              <a:t>Filippo Somma</a:t>
            </a:r>
          </a:p>
        </p:txBody>
      </p:sp>
      <p:pic>
        <p:nvPicPr>
          <p:cNvPr id="5" name="Picture 2" descr="UNISA | Home">
            <a:extLst>
              <a:ext uri="{FF2B5EF4-FFF2-40B4-BE49-F238E27FC236}">
                <a16:creationId xmlns:a16="http://schemas.microsoft.com/office/drawing/2014/main" id="{8E454368-B67A-43DA-BA77-68BD0D260A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37574" y="1695799"/>
            <a:ext cx="3458249" cy="3458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C8C6883-513A-4FE8-8B55-7AA2A13A9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CasellaDiTesto 3">
            <a:extLst>
              <a:ext uri="{FF2B5EF4-FFF2-40B4-BE49-F238E27FC236}">
                <a16:creationId xmlns:a16="http://schemas.microsoft.com/office/drawing/2014/main" id="{0A944FF8-9DF7-427F-957A-D61AE801316A}"/>
              </a:ext>
            </a:extLst>
          </p:cNvPr>
          <p:cNvSpPr txBox="1"/>
          <p:nvPr/>
        </p:nvSpPr>
        <p:spPr>
          <a:xfrm>
            <a:off x="9282545" y="757382"/>
            <a:ext cx="2909455" cy="2671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/>
          </a:p>
        </p:txBody>
      </p:sp>
      <p:sp>
        <p:nvSpPr>
          <p:cNvPr id="8" name="Titolo 7">
            <a:extLst>
              <a:ext uri="{FF2B5EF4-FFF2-40B4-BE49-F238E27FC236}">
                <a16:creationId xmlns:a16="http://schemas.microsoft.com/office/drawing/2014/main" id="{920CD3AB-EE98-483D-A4E5-E7429FB745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7914" y="757382"/>
            <a:ext cx="7552943" cy="2909454"/>
          </a:xfrm>
        </p:spPr>
        <p:txBody>
          <a:bodyPr>
            <a:normAutofit fontScale="90000"/>
          </a:bodyPr>
          <a:lstStyle/>
          <a:p>
            <a:pPr algn="ctr"/>
            <a:br>
              <a:rPr lang="it-IT" sz="4600" dirty="0">
                <a:solidFill>
                  <a:schemeClr val="tx1"/>
                </a:solidFill>
              </a:rPr>
            </a:br>
            <a:br>
              <a:rPr lang="it-IT" sz="4600" dirty="0">
                <a:solidFill>
                  <a:schemeClr val="tx1"/>
                </a:solidFill>
              </a:rPr>
            </a:br>
            <a:r>
              <a:rPr lang="it-IT" sz="4600" dirty="0">
                <a:solidFill>
                  <a:schemeClr val="tx1"/>
                </a:solidFill>
              </a:rPr>
              <a:t>Scientific </a:t>
            </a:r>
            <a:r>
              <a:rPr lang="it-IT" sz="4600" dirty="0" err="1">
                <a:solidFill>
                  <a:schemeClr val="tx1"/>
                </a:solidFill>
              </a:rPr>
              <a:t>calculator</a:t>
            </a:r>
            <a:r>
              <a:rPr lang="it-IT" sz="4600" dirty="0">
                <a:solidFill>
                  <a:schemeClr val="tx1"/>
                </a:solidFill>
              </a:rPr>
              <a:t> project</a:t>
            </a:r>
            <a:br>
              <a:rPr lang="it-IT" sz="4600" dirty="0">
                <a:solidFill>
                  <a:schemeClr val="tx1"/>
                </a:solidFill>
              </a:rPr>
            </a:br>
            <a:br>
              <a:rPr lang="it-IT" sz="4600" dirty="0">
                <a:solidFill>
                  <a:schemeClr val="tx1"/>
                </a:solidFill>
              </a:rPr>
            </a:br>
            <a:r>
              <a:rPr lang="it-IT" sz="4600" dirty="0">
                <a:solidFill>
                  <a:schemeClr val="tx1"/>
                </a:solidFill>
              </a:rPr>
              <a:t>Sprint 1</a:t>
            </a:r>
            <a:br>
              <a:rPr lang="it-IT" sz="4600" dirty="0">
                <a:solidFill>
                  <a:schemeClr val="tx1"/>
                </a:solidFill>
              </a:rPr>
            </a:br>
            <a:endParaRPr lang="it-IT" sz="4600" dirty="0">
              <a:solidFill>
                <a:schemeClr val="tx1"/>
              </a:solidFill>
            </a:endParaRPr>
          </a:p>
        </p:txBody>
      </p:sp>
      <p:sp>
        <p:nvSpPr>
          <p:cNvPr id="9" name="Sottotitolo 2">
            <a:extLst>
              <a:ext uri="{FF2B5EF4-FFF2-40B4-BE49-F238E27FC236}">
                <a16:creationId xmlns:a16="http://schemas.microsoft.com/office/drawing/2014/main" id="{599FC620-77E0-4FC6-B488-2B3105C60DB6}"/>
              </a:ext>
            </a:extLst>
          </p:cNvPr>
          <p:cNvSpPr txBox="1">
            <a:spLocks/>
          </p:cNvSpPr>
          <p:nvPr/>
        </p:nvSpPr>
        <p:spPr>
          <a:xfrm>
            <a:off x="3942563" y="4215395"/>
            <a:ext cx="2828352" cy="15945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it-IT" sz="1400" dirty="0">
                <a:solidFill>
                  <a:schemeClr val="tx1"/>
                </a:solidFill>
              </a:rPr>
              <a:t>l.taddeo5@studenti.unisa.it </a:t>
            </a:r>
          </a:p>
          <a:p>
            <a:pPr marL="171450" indent="-171450" algn="r">
              <a:buFontTx/>
              <a:buChar char="-"/>
            </a:pPr>
            <a:r>
              <a:rPr lang="it-IT" sz="1400" dirty="0">
                <a:solidFill>
                  <a:schemeClr val="tx1"/>
                </a:solidFill>
              </a:rPr>
              <a:t>a.landi88@studenti.unisa.it </a:t>
            </a:r>
          </a:p>
          <a:p>
            <a:pPr marL="171450" indent="-171450" algn="r">
              <a:buFontTx/>
              <a:buChar char="-"/>
            </a:pPr>
            <a:r>
              <a:rPr lang="it-IT" sz="1400" dirty="0">
                <a:solidFill>
                  <a:schemeClr val="tx1"/>
                </a:solidFill>
              </a:rPr>
              <a:t>a.scaldaferri4@studenti.unisa.it</a:t>
            </a:r>
          </a:p>
          <a:p>
            <a:pPr marL="171450" indent="-171450" algn="r">
              <a:buFontTx/>
              <a:buChar char="-"/>
            </a:pPr>
            <a:r>
              <a:rPr lang="it-IT" sz="1400" dirty="0">
                <a:solidFill>
                  <a:schemeClr val="tx1"/>
                </a:solidFill>
              </a:rPr>
              <a:t>f.somma13@studenti.unisa.it 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1243843-D7FD-42DA-AD4D-873315D33F58}"/>
              </a:ext>
            </a:extLst>
          </p:cNvPr>
          <p:cNvSpPr txBox="1"/>
          <p:nvPr/>
        </p:nvSpPr>
        <p:spPr>
          <a:xfrm>
            <a:off x="944301" y="3672920"/>
            <a:ext cx="12920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>
                <a:solidFill>
                  <a:schemeClr val="tx1"/>
                </a:solidFill>
              </a:rPr>
              <a:t>Gruppo 6: </a:t>
            </a:r>
          </a:p>
        </p:txBody>
      </p:sp>
    </p:spTree>
    <p:extLst>
      <p:ext uri="{BB962C8B-B14F-4D97-AF65-F5344CB8AC3E}">
        <p14:creationId xmlns:p14="http://schemas.microsoft.com/office/powerpoint/2010/main" val="4098042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7EB6680-E6D2-4846-9BC3-4353BDF96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solidFill>
                  <a:schemeClr val="tx1"/>
                </a:solidFill>
              </a:rPr>
              <a:t>Procedimento utilizzato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6002553D-3557-420A-AEA5-E082F2E60C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Per la singola unità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3D0F37-C9D2-40ED-8677-2108F4698B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/>
              <a:t>Design della classe;</a:t>
            </a:r>
          </a:p>
          <a:p>
            <a:r>
              <a:rPr lang="it-IT" dirty="0"/>
              <a:t>Implementazione dei test utilizzando </a:t>
            </a:r>
            <a:r>
              <a:rPr lang="it-IT" dirty="0" err="1"/>
              <a:t>Junit</a:t>
            </a:r>
            <a:r>
              <a:rPr lang="it-IT" dirty="0"/>
              <a:t>;</a:t>
            </a:r>
          </a:p>
          <a:p>
            <a:r>
              <a:rPr lang="it-IT" dirty="0"/>
              <a:t>Implementazione dei metodi;</a:t>
            </a:r>
          </a:p>
          <a:p>
            <a:r>
              <a:rPr lang="it-IT" dirty="0"/>
              <a:t>Verifica dei test.</a:t>
            </a:r>
          </a:p>
          <a:p>
            <a:endParaRPr lang="it-IT" dirty="0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FB60E874-7DAD-4B7C-B8F3-F55754CFD6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it-IT" dirty="0"/>
              <a:t>Per il sistema complessivo</a:t>
            </a:r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C728F677-BD5F-42F2-9AB0-D1E4DB66720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it-IT" dirty="0"/>
              <a:t>Design completo;</a:t>
            </a:r>
          </a:p>
          <a:p>
            <a:r>
              <a:rPr lang="it-IT" dirty="0"/>
              <a:t>Test d’integrazione.</a:t>
            </a:r>
          </a:p>
        </p:txBody>
      </p:sp>
    </p:spTree>
    <p:extLst>
      <p:ext uri="{BB962C8B-B14F-4D97-AF65-F5344CB8AC3E}">
        <p14:creationId xmlns:p14="http://schemas.microsoft.com/office/powerpoint/2010/main" val="2757985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EAAD4F-CDE8-4367-BA6C-F7242284C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solidFill>
                  <a:schemeClr val="tx1"/>
                </a:solidFill>
              </a:rPr>
              <a:t>Design dettagliato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1EE8F0A7-83D9-42A6-B50A-380507E02B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2977" y="419100"/>
            <a:ext cx="8368498" cy="6143725"/>
          </a:xfrm>
        </p:spPr>
      </p:pic>
    </p:spTree>
    <p:extLst>
      <p:ext uri="{BB962C8B-B14F-4D97-AF65-F5344CB8AC3E}">
        <p14:creationId xmlns:p14="http://schemas.microsoft.com/office/powerpoint/2010/main" val="3114191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741A0-7579-4110-9982-7DE7510F5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38909"/>
            <a:ext cx="3435927" cy="5357091"/>
          </a:xfrm>
        </p:spPr>
        <p:txBody>
          <a:bodyPr>
            <a:normAutofit/>
          </a:bodyPr>
          <a:lstStyle/>
          <a:p>
            <a:r>
              <a:rPr lang="it-IT" sz="2600" dirty="0">
                <a:solidFill>
                  <a:schemeClr val="tx1"/>
                </a:solidFill>
              </a:rPr>
              <a:t>Unità sviluppate e relativo funzionamento</a:t>
            </a:r>
            <a:br>
              <a:rPr lang="it-IT" sz="2600" dirty="0">
                <a:solidFill>
                  <a:schemeClr val="tx1"/>
                </a:solidFill>
              </a:rPr>
            </a:br>
            <a:br>
              <a:rPr lang="it-IT" sz="2600" dirty="0">
                <a:solidFill>
                  <a:schemeClr val="tx1"/>
                </a:solidFill>
              </a:rPr>
            </a:br>
            <a:br>
              <a:rPr lang="it-IT" sz="2600" dirty="0">
                <a:solidFill>
                  <a:schemeClr val="tx1"/>
                </a:solidFill>
              </a:rPr>
            </a:br>
            <a:br>
              <a:rPr lang="it-IT" sz="2600" dirty="0">
                <a:solidFill>
                  <a:schemeClr val="tx1"/>
                </a:solidFill>
              </a:rPr>
            </a:br>
            <a:br>
              <a:rPr lang="it-IT" sz="2600" dirty="0">
                <a:solidFill>
                  <a:schemeClr val="tx1"/>
                </a:solidFill>
              </a:rPr>
            </a:br>
            <a:br>
              <a:rPr lang="it-IT" sz="2600" dirty="0">
                <a:solidFill>
                  <a:schemeClr val="tx1"/>
                </a:solidFill>
              </a:rPr>
            </a:br>
            <a:br>
              <a:rPr lang="it-IT" sz="2600" dirty="0">
                <a:solidFill>
                  <a:schemeClr val="tx1"/>
                </a:solidFill>
              </a:rPr>
            </a:br>
            <a:br>
              <a:rPr lang="it-IT" sz="2600" dirty="0">
                <a:solidFill>
                  <a:schemeClr val="tx1"/>
                </a:solidFill>
              </a:rPr>
            </a:br>
            <a:br>
              <a:rPr lang="it-IT" sz="2600" dirty="0">
                <a:solidFill>
                  <a:schemeClr val="tx1"/>
                </a:solidFill>
              </a:rPr>
            </a:br>
            <a:br>
              <a:rPr lang="it-IT" sz="2600" dirty="0">
                <a:solidFill>
                  <a:schemeClr val="tx1"/>
                </a:solidFill>
              </a:rPr>
            </a:br>
            <a:br>
              <a:rPr lang="it-IT" sz="2600" dirty="0">
                <a:solidFill>
                  <a:schemeClr val="tx1"/>
                </a:solidFill>
              </a:rPr>
            </a:br>
            <a:endParaRPr lang="it-IT" sz="2600" dirty="0">
              <a:solidFill>
                <a:schemeClr val="tx1"/>
              </a:solidFill>
            </a:endParaRPr>
          </a:p>
        </p:txBody>
      </p:sp>
      <p:pic>
        <p:nvPicPr>
          <p:cNvPr id="10" name="2021-11-27 12-19-03">
            <a:hlinkClick r:id="" action="ppaction://media"/>
            <a:extLst>
              <a:ext uri="{FF2B5EF4-FFF2-40B4-BE49-F238E27FC236}">
                <a16:creationId xmlns:a16="http://schemas.microsoft.com/office/drawing/2014/main" id="{9B061D81-0AC7-419D-9C21-41A03401E03E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5073" end="409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68738" y="1366838"/>
            <a:ext cx="7315200" cy="4114800"/>
          </a:xfrm>
        </p:spPr>
      </p:pic>
    </p:spTree>
    <p:extLst>
      <p:ext uri="{BB962C8B-B14F-4D97-AF65-F5344CB8AC3E}">
        <p14:creationId xmlns:p14="http://schemas.microsoft.com/office/powerpoint/2010/main" val="3373287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53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12">
            <a:extLst>
              <a:ext uri="{FF2B5EF4-FFF2-40B4-BE49-F238E27FC236}">
                <a16:creationId xmlns:a16="http://schemas.microsoft.com/office/drawing/2014/main" id="{A35CBD63-8F8F-47DC-9CE7-159E6161D8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4">
            <a:extLst>
              <a:ext uri="{FF2B5EF4-FFF2-40B4-BE49-F238E27FC236}">
                <a16:creationId xmlns:a16="http://schemas.microsoft.com/office/drawing/2014/main" id="{CA0E3486-FD49-4921-B4F4-E5BB5C88A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758953"/>
            <a:ext cx="357757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225ED42-BAC2-4FE8-9637-E09203C47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912" y="1123837"/>
            <a:ext cx="3585486" cy="1038177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3200" spc="-100" dirty="0">
                <a:solidFill>
                  <a:schemeClr val="tx1"/>
                </a:solidFill>
              </a:rPr>
              <a:t>Sprint retrospective</a:t>
            </a:r>
          </a:p>
        </p:txBody>
      </p:sp>
      <p:sp>
        <p:nvSpPr>
          <p:cNvPr id="14" name="Rectangle 16">
            <a:extLst>
              <a:ext uri="{FF2B5EF4-FFF2-40B4-BE49-F238E27FC236}">
                <a16:creationId xmlns:a16="http://schemas.microsoft.com/office/drawing/2014/main" id="{83B4A72C-2924-4CE2-8674-7E02E182ED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BDA15B94-8676-42D5-8259-36D7A5F90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9177" y="67285"/>
            <a:ext cx="7466667" cy="67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392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07CBBDD0-4420-4A50-96AB-392F9B97CF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465BA403-54B9-4A0B-BC79-028C495C0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7" y="761999"/>
            <a:ext cx="7552943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9DB6F1A-5C4B-4B59-AE60-29D287CFF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082" y="1298448"/>
            <a:ext cx="6068070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/>
              <a:t>FINE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DC8C6883-513A-4FE8-8B55-7AA2A13A9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912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13195459"/>
      </p:ext>
    </p:extLst>
  </p:cSld>
  <p:clrMapOvr>
    <a:masterClrMapping/>
  </p:clrMapOvr>
</p:sld>
</file>

<file path=ppt/theme/theme1.xml><?xml version="1.0" encoding="utf-8"?>
<a:theme xmlns:a="http://schemas.openxmlformats.org/drawingml/2006/main" name="Cornic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{9D2952B9-5541-440D-B184-591AE9632CED}tf03457475</Template>
  <TotalTime>223</TotalTime>
  <Words>117</Words>
  <Application>Microsoft Office PowerPoint</Application>
  <PresentationFormat>Widescreen</PresentationFormat>
  <Paragraphs>25</Paragraphs>
  <Slides>6</Slides>
  <Notes>2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0" baseType="lpstr">
      <vt:lpstr>Calibri</vt:lpstr>
      <vt:lpstr>Corbel</vt:lpstr>
      <vt:lpstr>Wingdings 2</vt:lpstr>
      <vt:lpstr>Cornice</vt:lpstr>
      <vt:lpstr>  Scientific calculator project  Sprint 1 </vt:lpstr>
      <vt:lpstr>Procedimento utilizzato</vt:lpstr>
      <vt:lpstr>Design dettagliato</vt:lpstr>
      <vt:lpstr>Unità sviluppate e relativo funzionamento           </vt:lpstr>
      <vt:lpstr>Sprint retrospective</vt:lpstr>
      <vt:lpstr>FINE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Scientific calculator project  Sprint 1 </dc:title>
  <dc:creator>ANTONIO SCALDAFERRI</dc:creator>
  <cp:lastModifiedBy>Andrea Landi</cp:lastModifiedBy>
  <cp:revision>7</cp:revision>
  <dcterms:created xsi:type="dcterms:W3CDTF">2021-11-27T09:36:37Z</dcterms:created>
  <dcterms:modified xsi:type="dcterms:W3CDTF">2021-11-29T19:22:58Z</dcterms:modified>
</cp:coreProperties>
</file>

<file path=docProps/thumbnail.jpeg>
</file>